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60" r:id="rId7"/>
    <p:sldId id="261" r:id="rId8"/>
    <p:sldId id="262" r:id="rId9"/>
    <p:sldId id="263" r:id="rId10"/>
    <p:sldId id="269" r:id="rId11"/>
    <p:sldId id="268" r:id="rId12"/>
    <p:sldId id="270" r:id="rId13"/>
    <p:sldId id="271" r:id="rId14"/>
    <p:sldId id="272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100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98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750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527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09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402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66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28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44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305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75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2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93680-A5C1-A14D-99BE-32264C64C4C8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FF15A-22E3-0548-BD21-EF0A9F4BD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14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82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54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Project Phase I</a:t>
            </a:r>
            <a:endParaRPr lang="en-US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Group JJNW</a:t>
            </a:r>
          </a:p>
          <a:p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Represented by John and Josh</a:t>
            </a:r>
            <a:endParaRPr lang="en-US" sz="36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9167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31255"/>
            <a:ext cx="8229600" cy="50117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Supplier Entity-Relationship</a:t>
            </a:r>
            <a:endParaRPr lang="en-US" dirty="0"/>
          </a:p>
        </p:txBody>
      </p:sp>
      <p:pic>
        <p:nvPicPr>
          <p:cNvPr id="7" name="Content Placeholder 6" descr="Screen Shot 2015-09-16 at 2.37.36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303" r="-27303"/>
          <a:stretch>
            <a:fillRect/>
          </a:stretch>
        </p:blipFill>
        <p:spPr>
          <a:xfrm>
            <a:off x="-130565" y="2032433"/>
            <a:ext cx="9531244" cy="4389338"/>
          </a:xfrm>
        </p:spPr>
      </p:pic>
    </p:spTree>
    <p:extLst>
      <p:ext uri="{BB962C8B-B14F-4D97-AF65-F5344CB8AC3E}">
        <p14:creationId xmlns:p14="http://schemas.microsoft.com/office/powerpoint/2010/main" val="3860979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Phone </a:t>
            </a:r>
            <a:r>
              <a:rPr lang="en-US" dirty="0"/>
              <a:t>Entity-</a:t>
            </a:r>
            <a:r>
              <a:rPr lang="en-US" dirty="0" smtClean="0"/>
              <a:t>Relations</a:t>
            </a:r>
            <a:endParaRPr lang="en-US" dirty="0"/>
          </a:p>
        </p:txBody>
      </p:sp>
      <p:pic>
        <p:nvPicPr>
          <p:cNvPr id="3" name="Content Placeholder 2" descr="Screen Shot 2015-09-16 at 2.36.18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104" b="-8104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83892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Credit Card </a:t>
            </a:r>
          </a:p>
          <a:p>
            <a:r>
              <a:rPr lang="en-US" dirty="0" smtClean="0"/>
              <a:t>Entity</a:t>
            </a:r>
            <a:r>
              <a:rPr lang="en-US" dirty="0"/>
              <a:t>-</a:t>
            </a:r>
            <a:r>
              <a:rPr lang="en-US" dirty="0" smtClean="0"/>
              <a:t>Relations</a:t>
            </a:r>
            <a:endParaRPr lang="en-US" dirty="0"/>
          </a:p>
        </p:txBody>
      </p:sp>
      <p:pic>
        <p:nvPicPr>
          <p:cNvPr id="8" name="Content Placeholder 7" descr="Screen Shot 2015-09-16 at 2.36.29 PM.png"/>
          <p:cNvPicPr>
            <a:picLocks noGrp="1" noChangeAspect="1"/>
          </p:cNvPicPr>
          <p:nvPr>
            <p:ph sz="quarter" idx="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40" r="4258" b="-16640"/>
          <a:stretch/>
        </p:blipFill>
        <p:spPr>
          <a:xfrm>
            <a:off x="4645025" y="1911100"/>
            <a:ext cx="4174046" cy="4486930"/>
          </a:xfrm>
        </p:spPr>
      </p:pic>
    </p:spTree>
    <p:extLst>
      <p:ext uri="{BB962C8B-B14F-4D97-AF65-F5344CB8AC3E}">
        <p14:creationId xmlns:p14="http://schemas.microsoft.com/office/powerpoint/2010/main" val="683623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Screen Shot 2015-09-16 at 2.38.02 PM.png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072" b="-44072"/>
          <a:stretch>
            <a:fillRect/>
          </a:stretch>
        </p:blipFill>
        <p:spPr>
          <a:xfrm>
            <a:off x="4645025" y="1305720"/>
            <a:ext cx="4041775" cy="546028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Shop Entity</a:t>
            </a:r>
            <a:r>
              <a:rPr lang="en-US" dirty="0"/>
              <a:t>-</a:t>
            </a:r>
            <a:r>
              <a:rPr lang="en-US" dirty="0" smtClean="0"/>
              <a:t>Relations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645025" y="1535112"/>
            <a:ext cx="4041775" cy="87453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Wish list</a:t>
            </a:r>
          </a:p>
          <a:p>
            <a:r>
              <a:rPr lang="en-US" dirty="0" smtClean="0"/>
              <a:t>Entity</a:t>
            </a:r>
            <a:r>
              <a:rPr lang="en-US" dirty="0"/>
              <a:t>-</a:t>
            </a:r>
            <a:r>
              <a:rPr lang="en-US" dirty="0" smtClean="0"/>
              <a:t>Relations</a:t>
            </a:r>
            <a:endParaRPr lang="en-US" dirty="0"/>
          </a:p>
        </p:txBody>
      </p:sp>
      <p:pic>
        <p:nvPicPr>
          <p:cNvPr id="9" name="Content Placeholder 8" descr="Screen Shot 2015-09-16 at 2.37.51 PM.png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742" b="-39742"/>
          <a:stretch>
            <a:fillRect/>
          </a:stretch>
        </p:blipFill>
        <p:spPr>
          <a:xfrm>
            <a:off x="457200" y="1417638"/>
            <a:ext cx="4040188" cy="5241536"/>
          </a:xfrm>
        </p:spPr>
      </p:pic>
    </p:spTree>
    <p:extLst>
      <p:ext uri="{BB962C8B-B14F-4D97-AF65-F5344CB8AC3E}">
        <p14:creationId xmlns:p14="http://schemas.microsoft.com/office/powerpoint/2010/main" val="3387934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29123" y="1507514"/>
            <a:ext cx="4057677" cy="629839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/>
              <a:t>Supplier stocked </a:t>
            </a:r>
          </a:p>
          <a:p>
            <a:pPr algn="ctr"/>
            <a:r>
              <a:rPr lang="en-US" dirty="0" smtClean="0"/>
              <a:t>Entity-Relationship</a:t>
            </a:r>
            <a:endParaRPr lang="en-US" dirty="0"/>
          </a:p>
        </p:txBody>
      </p:sp>
      <p:pic>
        <p:nvPicPr>
          <p:cNvPr id="5" name="Content Placeholder 4" descr="Screen Shot 2015-09-16 at 2.38.13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648" r="-28648"/>
          <a:stretch>
            <a:fillRect/>
          </a:stretch>
        </p:blipFill>
        <p:spPr>
          <a:xfrm>
            <a:off x="118695" y="2174875"/>
            <a:ext cx="9025305" cy="3951288"/>
          </a:xfrm>
        </p:spPr>
      </p:pic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07514"/>
            <a:ext cx="4288714" cy="629839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/>
              <a:t>User Stocked </a:t>
            </a:r>
          </a:p>
          <a:p>
            <a:pPr algn="ctr"/>
            <a:r>
              <a:rPr lang="en-US" dirty="0" smtClean="0"/>
              <a:t>Entity-Relationship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80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5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5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Thank you </a:t>
            </a:r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sym typeface="Wingdings"/>
              </a:rPr>
              <a:t> </a:t>
            </a:r>
            <a:endParaRPr 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8" name="Content Placeholder 7" descr="161586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" b="1115"/>
          <a:stretch>
            <a:fillRect/>
          </a:stretch>
        </p:blipFill>
        <p:spPr/>
      </p:pic>
      <p:sp>
        <p:nvSpPr>
          <p:cNvPr id="9" name="TextBox 8"/>
          <p:cNvSpPr txBox="1"/>
          <p:nvPr/>
        </p:nvSpPr>
        <p:spPr>
          <a:xfrm rot="20425820">
            <a:off x="5068295" y="2727266"/>
            <a:ext cx="1163216" cy="58477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3200" b="1" dirty="0" smtClean="0">
                <a:ln w="11430"/>
                <a:solidFill>
                  <a:schemeClr val="tx2">
                    <a:lumMod val="75000"/>
                  </a:schemeClr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JJNW</a:t>
            </a:r>
            <a:endParaRPr lang="en-US" sz="3200" b="1" dirty="0">
              <a:ln w="11430"/>
              <a:solidFill>
                <a:schemeClr val="tx2">
                  <a:lumMod val="75000"/>
                </a:schemeClr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36136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7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What are we creating?</a:t>
            </a:r>
          </a:p>
          <a:p>
            <a:pPr lvl="1"/>
            <a:r>
              <a:rPr lang="en-US" b="1" dirty="0" smtClean="0"/>
              <a:t>A web application to buy, sell and bid on game content.</a:t>
            </a:r>
          </a:p>
          <a:p>
            <a:pPr lvl="1"/>
            <a:r>
              <a:rPr lang="en-US" b="1" dirty="0" smtClean="0"/>
              <a:t>Sellers will be able to set the price of the content and potential put items up for free.</a:t>
            </a:r>
          </a:p>
          <a:p>
            <a:pPr lvl="1"/>
            <a:r>
              <a:rPr lang="en-US" b="1" dirty="0" smtClean="0"/>
              <a:t>A front end for user interaction on top of a backend for processing and database connection.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45094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Functions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u="sng" dirty="0" smtClean="0"/>
              <a:t>Sale items</a:t>
            </a:r>
          </a:p>
          <a:p>
            <a:pPr lvl="1"/>
            <a:r>
              <a:rPr lang="en-US" b="1" dirty="0" smtClean="0"/>
              <a:t>Items that companies or users put up for sale</a:t>
            </a:r>
          </a:p>
          <a:p>
            <a:r>
              <a:rPr lang="en-US" b="1" u="sng" dirty="0" smtClean="0"/>
              <a:t>Categories</a:t>
            </a:r>
          </a:p>
          <a:p>
            <a:pPr lvl="1"/>
            <a:r>
              <a:rPr lang="en-US" b="1" dirty="0" smtClean="0"/>
              <a:t>To help organize all items</a:t>
            </a:r>
          </a:p>
          <a:p>
            <a:pPr lvl="2"/>
            <a:r>
              <a:rPr lang="en-US" b="1" dirty="0" smtClean="0"/>
              <a:t>Video games &gt; Strategy &gt; Single Player</a:t>
            </a:r>
          </a:p>
          <a:p>
            <a:pPr lvl="2"/>
            <a:r>
              <a:rPr lang="en-US" b="1" dirty="0" smtClean="0"/>
              <a:t>Video games &gt; User created content &gt; Mods &gt; Paid &gt; </a:t>
            </a:r>
            <a:r>
              <a:rPr lang="en-US" b="1" dirty="0" err="1" smtClean="0"/>
              <a:t>Skyrim</a:t>
            </a:r>
            <a:r>
              <a:rPr lang="en-US" b="1" dirty="0" smtClean="0"/>
              <a:t> &gt; Weapons &gt; Swords</a:t>
            </a:r>
          </a:p>
          <a:p>
            <a:pPr lvl="2"/>
            <a:r>
              <a:rPr lang="en-US" b="1" dirty="0" smtClean="0"/>
              <a:t>Merchandise &gt; Collectables &gt; Figurines</a:t>
            </a:r>
          </a:p>
        </p:txBody>
      </p:sp>
    </p:spTree>
    <p:extLst>
      <p:ext uri="{BB962C8B-B14F-4D97-AF65-F5344CB8AC3E}">
        <p14:creationId xmlns:p14="http://schemas.microsoft.com/office/powerpoint/2010/main" val="3667141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Functions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u="sng" dirty="0" smtClean="0"/>
              <a:t>Registered Users</a:t>
            </a:r>
          </a:p>
          <a:p>
            <a:pPr lvl="1"/>
            <a:r>
              <a:rPr lang="en-US" b="1" dirty="0" smtClean="0"/>
              <a:t>All users must register to sell, bid and buy</a:t>
            </a:r>
          </a:p>
          <a:p>
            <a:pPr lvl="1"/>
            <a:r>
              <a:rPr lang="en-US" b="1" dirty="0" smtClean="0"/>
              <a:t>Will retain customer information</a:t>
            </a:r>
          </a:p>
          <a:p>
            <a:r>
              <a:rPr lang="en-US" b="1" u="sng" dirty="0" smtClean="0"/>
              <a:t>Suppliers</a:t>
            </a:r>
          </a:p>
          <a:p>
            <a:pPr lvl="1"/>
            <a:r>
              <a:rPr lang="en-US" b="1" dirty="0" smtClean="0"/>
              <a:t>Must register to sell and auction items</a:t>
            </a:r>
          </a:p>
          <a:p>
            <a:r>
              <a:rPr lang="en-US" b="1" u="sng" dirty="0" smtClean="0"/>
              <a:t>Rating</a:t>
            </a:r>
          </a:p>
          <a:p>
            <a:pPr lvl="1"/>
            <a:r>
              <a:rPr lang="en-US" b="1" dirty="0" smtClean="0"/>
              <a:t>Users rate each other and suppliers based on sale experience</a:t>
            </a:r>
          </a:p>
        </p:txBody>
      </p:sp>
    </p:spTree>
    <p:extLst>
      <p:ext uri="{BB962C8B-B14F-4D97-AF65-F5344CB8AC3E}">
        <p14:creationId xmlns:p14="http://schemas.microsoft.com/office/powerpoint/2010/main" val="1431237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7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5">
                  <a:tint val="50000"/>
                  <a:satMod val="300000"/>
                  <a:alpha val="87000"/>
                </a:schemeClr>
              </a:gs>
              <a:gs pos="35000">
                <a:schemeClr val="accent5">
                  <a:tint val="37000"/>
                  <a:satMod val="300000"/>
                  <a:alpha val="87000"/>
                </a:schemeClr>
              </a:gs>
              <a:gs pos="100000">
                <a:schemeClr val="accent5">
                  <a:tint val="15000"/>
                  <a:satMod val="350000"/>
                  <a:alpha val="87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solidFill>
                  <a:srgbClr val="FFFF00"/>
                </a:soli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Other Functions…</a:t>
            </a:r>
            <a:endParaRPr lang="en-US" b="1" u="sng" dirty="0">
              <a:ln w="11430"/>
              <a:solidFill>
                <a:srgbClr val="FFFF00"/>
              </a:soli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solidFill>
            <a:schemeClr val="lt1">
              <a:alpha val="4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u="sng" dirty="0" smtClean="0"/>
              <a:t>Browsing</a:t>
            </a:r>
          </a:p>
          <a:p>
            <a:r>
              <a:rPr lang="en-US" b="1" u="sng" dirty="0" smtClean="0"/>
              <a:t>Searching</a:t>
            </a:r>
          </a:p>
          <a:p>
            <a:r>
              <a:rPr lang="en-US" b="1" u="sng" dirty="0" smtClean="0"/>
              <a:t>Sale</a:t>
            </a:r>
          </a:p>
          <a:p>
            <a:r>
              <a:rPr lang="en-US" b="1" u="sng" dirty="0" smtClean="0"/>
              <a:t>Biding</a:t>
            </a:r>
          </a:p>
          <a:p>
            <a:r>
              <a:rPr lang="en-US" b="1" u="sng" dirty="0"/>
              <a:t>Order and sales report</a:t>
            </a:r>
          </a:p>
          <a:p>
            <a:r>
              <a:rPr lang="en-US" b="1" u="sng" dirty="0"/>
              <a:t>Delivery</a:t>
            </a:r>
          </a:p>
          <a:p>
            <a:r>
              <a:rPr lang="en-US" b="1" u="sng" dirty="0"/>
              <a:t>Shop</a:t>
            </a:r>
            <a:endParaRPr lang="en-US" dirty="0"/>
          </a:p>
          <a:p>
            <a:r>
              <a:rPr lang="en-US" b="1" u="sng" dirty="0"/>
              <a:t>Wish list</a:t>
            </a:r>
          </a:p>
          <a:p>
            <a:pPr marL="0" indent="0">
              <a:buNone/>
            </a:pPr>
            <a:endParaRPr lang="en-US" b="1" u="sng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66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73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73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8229600" cy="63976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User Entity and </a:t>
            </a:r>
            <a:r>
              <a:rPr lang="en-US" dirty="0" err="1" smtClean="0"/>
              <a:t>User_Transaction</a:t>
            </a:r>
            <a:r>
              <a:rPr lang="en-US" dirty="0" smtClean="0"/>
              <a:t> Relationship</a:t>
            </a:r>
            <a:endParaRPr lang="en-US" dirty="0"/>
          </a:p>
        </p:txBody>
      </p:sp>
      <p:pic>
        <p:nvPicPr>
          <p:cNvPr id="8" name="Content Placeholder 7" descr="Screen Shot 2015-09-16 at 2.35.17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47" r="-13547"/>
          <a:stretch>
            <a:fillRect/>
          </a:stretch>
        </p:blipFill>
        <p:spPr>
          <a:xfrm>
            <a:off x="457200" y="2174875"/>
            <a:ext cx="8229600" cy="3951288"/>
          </a:xfrm>
        </p:spPr>
      </p:pic>
      <p:sp>
        <p:nvSpPr>
          <p:cNvPr id="9" name="TextBox 8"/>
          <p:cNvSpPr txBox="1"/>
          <p:nvPr/>
        </p:nvSpPr>
        <p:spPr>
          <a:xfrm>
            <a:off x="8902158" y="377471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954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8229600" cy="639762"/>
          </a:xfrm>
        </p:spPr>
        <p:txBody>
          <a:bodyPr/>
          <a:lstStyle/>
          <a:p>
            <a:pPr algn="ctr"/>
            <a:r>
              <a:rPr lang="en-US" dirty="0" smtClean="0"/>
              <a:t>Item Entity-Relations</a:t>
            </a:r>
            <a:endParaRPr lang="en-US" dirty="0"/>
          </a:p>
        </p:txBody>
      </p:sp>
      <p:pic>
        <p:nvPicPr>
          <p:cNvPr id="3" name="Content Placeholder 2" descr="Screen Shot 2015-09-16 at 2.35.36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117" r="-11117"/>
          <a:stretch>
            <a:fillRect/>
          </a:stretch>
        </p:blipFill>
        <p:spPr>
          <a:xfrm>
            <a:off x="457200" y="2174875"/>
            <a:ext cx="8229600" cy="3951288"/>
          </a:xfrm>
        </p:spPr>
      </p:pic>
    </p:spTree>
    <p:extLst>
      <p:ext uri="{BB962C8B-B14F-4D97-AF65-F5344CB8AC3E}">
        <p14:creationId xmlns:p14="http://schemas.microsoft.com/office/powerpoint/2010/main" val="3638580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70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70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Category </a:t>
            </a:r>
            <a:r>
              <a:rPr lang="en-US" dirty="0"/>
              <a:t>Entity 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3" name="Content Placeholder 2" descr="Screen Shot 2015-09-16 at 2.35.49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44" b="-4244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Address Entity 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8" name="Content Placeholder 7" descr="Screen Shot 2015-09-16 at 2.36.04 PM.png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43" b="-30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80410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0">
                <a:schemeClr val="accent3">
                  <a:tint val="100000"/>
                  <a:shade val="100000"/>
                  <a:satMod val="130000"/>
                  <a:alpha val="69000"/>
                </a:schemeClr>
              </a:gs>
              <a:gs pos="100000">
                <a:schemeClr val="accent3">
                  <a:tint val="50000"/>
                  <a:shade val="100000"/>
                  <a:satMod val="350000"/>
                  <a:alpha val="69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Entity-Relation Diagrams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Phone </a:t>
            </a:r>
            <a:r>
              <a:rPr lang="en-US" dirty="0"/>
              <a:t>Entity-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3" name="Content Placeholder 2" descr="Screen Shot 2015-09-16 at 2.36.18 PM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104" b="-8104"/>
          <a:stretch>
            <a:fillRect/>
          </a:stretch>
        </p:blipFill>
        <p:spPr/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910146"/>
          </a:xfrm>
        </p:spPr>
        <p:txBody>
          <a:bodyPr>
            <a:normAutofit/>
          </a:bodyPr>
          <a:lstStyle/>
          <a:p>
            <a:r>
              <a:rPr lang="en-US" dirty="0" smtClean="0"/>
              <a:t>Credit Card </a:t>
            </a:r>
          </a:p>
          <a:p>
            <a:r>
              <a:rPr lang="en-US" dirty="0" smtClean="0"/>
              <a:t>Entity</a:t>
            </a:r>
            <a:r>
              <a:rPr lang="en-US" dirty="0"/>
              <a:t>-</a:t>
            </a:r>
            <a:r>
              <a:rPr lang="en-US" dirty="0" smtClean="0"/>
              <a:t>Relationship</a:t>
            </a:r>
            <a:endParaRPr lang="en-US" dirty="0"/>
          </a:p>
        </p:txBody>
      </p:sp>
      <p:pic>
        <p:nvPicPr>
          <p:cNvPr id="8" name="Content Placeholder 7" descr="Screen Shot 2015-09-16 at 2.36.29 PM.png"/>
          <p:cNvPicPr>
            <a:picLocks noGrp="1" noChangeAspect="1"/>
          </p:cNvPicPr>
          <p:nvPr>
            <p:ph sz="quarter" idx="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40" r="4258" b="-16640"/>
          <a:stretch/>
        </p:blipFill>
        <p:spPr>
          <a:xfrm>
            <a:off x="4645025" y="1875489"/>
            <a:ext cx="4174046" cy="4546282"/>
          </a:xfrm>
        </p:spPr>
      </p:pic>
    </p:spTree>
    <p:extLst>
      <p:ext uri="{BB962C8B-B14F-4D97-AF65-F5344CB8AC3E}">
        <p14:creationId xmlns:p14="http://schemas.microsoft.com/office/powerpoint/2010/main" val="3301165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254</Words>
  <Application>Microsoft Macintosh PowerPoint</Application>
  <PresentationFormat>On-screen Show (4:3)</PresentationFormat>
  <Paragraphs>61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Project Phase I</vt:lpstr>
      <vt:lpstr>Introduction</vt:lpstr>
      <vt:lpstr>Functions</vt:lpstr>
      <vt:lpstr>Functions</vt:lpstr>
      <vt:lpstr>Other Functions…</vt:lpstr>
      <vt:lpstr>Entity-Relation Diagrams</vt:lpstr>
      <vt:lpstr>Entity-Relation Diagrams</vt:lpstr>
      <vt:lpstr>Entity-Relation Diagrams</vt:lpstr>
      <vt:lpstr>Entity-Relation Diagrams</vt:lpstr>
      <vt:lpstr>Entity-Relation Diagrams</vt:lpstr>
      <vt:lpstr>Entity-Relation Diagrams</vt:lpstr>
      <vt:lpstr>Entity-Relation Diagrams</vt:lpstr>
      <vt:lpstr>Entity-Relation Diagrams</vt:lpstr>
      <vt:lpstr>Thank you 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Grant</dc:creator>
  <cp:lastModifiedBy>John Grant</cp:lastModifiedBy>
  <cp:revision>13</cp:revision>
  <dcterms:created xsi:type="dcterms:W3CDTF">2015-09-15T15:13:24Z</dcterms:created>
  <dcterms:modified xsi:type="dcterms:W3CDTF">2015-09-16T20:49:35Z</dcterms:modified>
</cp:coreProperties>
</file>

<file path=docProps/thumbnail.jpeg>
</file>